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1" r:id="rId13"/>
    <p:sldId id="273" r:id="rId14"/>
    <p:sldId id="272" r:id="rId15"/>
    <p:sldId id="270" r:id="rId16"/>
    <p:sldId id="268" r:id="rId17"/>
    <p:sldId id="269" r:id="rId18"/>
    <p:sldId id="258" r:id="rId19"/>
  </p:sldIdLst>
  <p:sldSz cx="9144000" cy="6858000" type="screen4x3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79544-1BFA-4F6C-8749-0B5944733684}" type="datetimeFigureOut">
              <a:rPr lang="es-CR" smtClean="0"/>
              <a:t>26/10/2017</a:t>
            </a:fld>
            <a:endParaRPr lang="es-C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B2A8D-30CD-40CA-881D-80CA01FE80B7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847629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5E4C4-7FFF-4EFF-8A79-EC5C81296D46}" type="datetimeFigureOut">
              <a:rPr lang="es-CR" smtClean="0"/>
              <a:t>26/10/2017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653C3-0D95-45E5-A9E3-B02141D70A0E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859121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5E4C4-7FFF-4EFF-8A79-EC5C81296D46}" type="datetimeFigureOut">
              <a:rPr lang="es-CR" smtClean="0"/>
              <a:t>26/10/2017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653C3-0D95-45E5-A9E3-B02141D70A0E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463879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5E4C4-7FFF-4EFF-8A79-EC5C81296D46}" type="datetimeFigureOut">
              <a:rPr lang="es-CR" smtClean="0"/>
              <a:t>26/10/2017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653C3-0D95-45E5-A9E3-B02141D70A0E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004154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5E4C4-7FFF-4EFF-8A79-EC5C81296D46}" type="datetimeFigureOut">
              <a:rPr lang="es-CR" smtClean="0"/>
              <a:t>26/10/2017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653C3-0D95-45E5-A9E3-B02141D70A0E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736462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5E4C4-7FFF-4EFF-8A79-EC5C81296D46}" type="datetimeFigureOut">
              <a:rPr lang="es-CR" smtClean="0"/>
              <a:t>26/10/2017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653C3-0D95-45E5-A9E3-B02141D70A0E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060841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5E4C4-7FFF-4EFF-8A79-EC5C81296D46}" type="datetimeFigureOut">
              <a:rPr lang="es-CR" smtClean="0"/>
              <a:t>26/10/2017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653C3-0D95-45E5-A9E3-B02141D70A0E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007222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5E4C4-7FFF-4EFF-8A79-EC5C81296D46}" type="datetimeFigureOut">
              <a:rPr lang="es-CR" smtClean="0"/>
              <a:t>26/10/2017</a:t>
            </a:fld>
            <a:endParaRPr lang="es-C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653C3-0D95-45E5-A9E3-B02141D70A0E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02699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5E4C4-7FFF-4EFF-8A79-EC5C81296D46}" type="datetimeFigureOut">
              <a:rPr lang="es-CR" smtClean="0"/>
              <a:t>26/10/2017</a:t>
            </a:fld>
            <a:endParaRPr lang="es-C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653C3-0D95-45E5-A9E3-B02141D70A0E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687481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5E4C4-7FFF-4EFF-8A79-EC5C81296D46}" type="datetimeFigureOut">
              <a:rPr lang="es-CR" smtClean="0"/>
              <a:t>26/10/2017</a:t>
            </a:fld>
            <a:endParaRPr lang="es-C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653C3-0D95-45E5-A9E3-B02141D70A0E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37309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5E4C4-7FFF-4EFF-8A79-EC5C81296D46}" type="datetimeFigureOut">
              <a:rPr lang="es-CR" smtClean="0"/>
              <a:t>26/10/2017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653C3-0D95-45E5-A9E3-B02141D70A0E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832564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5E4C4-7FFF-4EFF-8A79-EC5C81296D46}" type="datetimeFigureOut">
              <a:rPr lang="es-CR" smtClean="0"/>
              <a:t>26/10/2017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653C3-0D95-45E5-A9E3-B02141D70A0E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020014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5E4C4-7FFF-4EFF-8A79-EC5C81296D46}" type="datetimeFigureOut">
              <a:rPr lang="es-CR" smtClean="0"/>
              <a:t>26/10/2017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653C3-0D95-45E5-A9E3-B02141D70A0E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412043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2 CuadroTexto"/>
          <p:cNvSpPr txBox="1">
            <a:spLocks noChangeArrowheads="1"/>
          </p:cNvSpPr>
          <p:nvPr/>
        </p:nvSpPr>
        <p:spPr bwMode="auto">
          <a:xfrm>
            <a:off x="4572000" y="6163995"/>
            <a:ext cx="2714625" cy="6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 algn="ctr">
              <a:lnSpc>
                <a:spcPts val="5000"/>
              </a:lnSpc>
            </a:pPr>
            <a:r>
              <a:rPr lang="es-CR" sz="2400" dirty="0" smtClean="0">
                <a:solidFill>
                  <a:schemeClr val="bg1"/>
                </a:solidFill>
              </a:rPr>
              <a:t>2015</a:t>
            </a:r>
            <a:endParaRPr lang="es-CR" sz="2400" dirty="0">
              <a:solidFill>
                <a:schemeClr val="bg1"/>
              </a:solidFill>
            </a:endParaRPr>
          </a:p>
        </p:txBody>
      </p:sp>
      <p:sp>
        <p:nvSpPr>
          <p:cNvPr id="14339" name="3 Rectángulo"/>
          <p:cNvSpPr>
            <a:spLocks noChangeArrowheads="1"/>
          </p:cNvSpPr>
          <p:nvPr/>
        </p:nvSpPr>
        <p:spPr bwMode="auto">
          <a:xfrm>
            <a:off x="1979712" y="116632"/>
            <a:ext cx="718235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 smtClean="0"/>
              <a:t>Time and Frequency Report</a:t>
            </a:r>
          </a:p>
          <a:p>
            <a:pPr algn="ctr"/>
            <a:endParaRPr lang="en-US" sz="4400" dirty="0" smtClean="0"/>
          </a:p>
          <a:p>
            <a:pPr algn="ctr"/>
            <a:r>
              <a:rPr lang="en-US" sz="3200" dirty="0" err="1" smtClean="0"/>
              <a:t>Laboratorio</a:t>
            </a:r>
            <a:r>
              <a:rPr lang="en-US" sz="3200" dirty="0" smtClean="0"/>
              <a:t> </a:t>
            </a:r>
            <a:r>
              <a:rPr lang="en-US" sz="3200" dirty="0" err="1" smtClean="0"/>
              <a:t>Metrológico</a:t>
            </a:r>
            <a:r>
              <a:rPr lang="en-US" sz="3200" dirty="0" smtClean="0"/>
              <a:t> de Variables </a:t>
            </a:r>
            <a:r>
              <a:rPr lang="en-US" sz="3200" dirty="0" err="1" smtClean="0"/>
              <a:t>Eléctricas</a:t>
            </a:r>
            <a:endParaRPr lang="en-US" sz="3200" dirty="0" smtClean="0"/>
          </a:p>
          <a:p>
            <a:pPr algn="ctr"/>
            <a:r>
              <a:rPr lang="en-US" sz="3200" dirty="0" smtClean="0"/>
              <a:t>(LMVE)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3200" dirty="0" err="1" smtClean="0"/>
              <a:t>Instituto</a:t>
            </a:r>
            <a:r>
              <a:rPr lang="en-US" sz="3200" dirty="0" smtClean="0"/>
              <a:t> </a:t>
            </a:r>
            <a:r>
              <a:rPr lang="en-US" sz="3200" dirty="0" err="1" smtClean="0"/>
              <a:t>Costarricense</a:t>
            </a:r>
            <a:r>
              <a:rPr lang="en-US" sz="3200" dirty="0" smtClean="0"/>
              <a:t> de </a:t>
            </a:r>
            <a:r>
              <a:rPr lang="en-US" sz="3200" dirty="0" err="1" smtClean="0"/>
              <a:t>Electricidad</a:t>
            </a:r>
            <a:endParaRPr lang="en-US" sz="3200" dirty="0" smtClean="0"/>
          </a:p>
          <a:p>
            <a:pPr algn="ctr"/>
            <a:r>
              <a:rPr lang="en-US" sz="3200" dirty="0" smtClean="0"/>
              <a:t>Costa Rica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Oscar Fallas Cordero</a:t>
            </a:r>
          </a:p>
          <a:p>
            <a:pPr algn="ctr"/>
            <a:endParaRPr lang="en-US" sz="3200" dirty="0"/>
          </a:p>
          <a:p>
            <a:pPr algn="ctr"/>
            <a:r>
              <a:rPr lang="es-CR" sz="3200" dirty="0" err="1" smtClean="0"/>
              <a:t>October</a:t>
            </a:r>
            <a:r>
              <a:rPr lang="es-CR" sz="3200" dirty="0" smtClean="0"/>
              <a:t> </a:t>
            </a:r>
            <a:r>
              <a:rPr lang="es-CR" sz="3200" dirty="0"/>
              <a:t>2017</a:t>
            </a:r>
            <a:r>
              <a:rPr lang="es-CR" sz="3200" dirty="0">
                <a:solidFill>
                  <a:schemeClr val="bg1"/>
                </a:solidFill>
              </a:rPr>
              <a:t>,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445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600" y="1603089"/>
            <a:ext cx="7936872" cy="3929080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64704"/>
          </a:xfrm>
        </p:spPr>
        <p:txBody>
          <a:bodyPr/>
          <a:lstStyle/>
          <a:p>
            <a:r>
              <a:rPr lang="es-CR" dirty="0" err="1" smtClean="0"/>
              <a:t>Quality</a:t>
            </a:r>
            <a:r>
              <a:rPr lang="es-CR" dirty="0" smtClean="0"/>
              <a:t> Control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29920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err="1" smtClean="0"/>
              <a:t>Quality</a:t>
            </a:r>
            <a:r>
              <a:rPr lang="es-CR" dirty="0" smtClean="0"/>
              <a:t> Control</a:t>
            </a:r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382840"/>
            <a:ext cx="8213171" cy="455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697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43808" y="116632"/>
            <a:ext cx="3672408" cy="994122"/>
          </a:xfrm>
        </p:spPr>
        <p:txBody>
          <a:bodyPr/>
          <a:lstStyle/>
          <a:p>
            <a:r>
              <a:rPr lang="es-CR" dirty="0" err="1"/>
              <a:t>A</a:t>
            </a:r>
            <a:r>
              <a:rPr lang="es-CR" dirty="0" err="1" smtClean="0"/>
              <a:t>chieves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99592" y="1110754"/>
            <a:ext cx="7056784" cy="4525963"/>
          </a:xfrm>
        </p:spPr>
        <p:txBody>
          <a:bodyPr>
            <a:normAutofit fontScale="92500" lnSpcReduction="20000"/>
          </a:bodyPr>
          <a:lstStyle/>
          <a:p>
            <a:r>
              <a:rPr lang="es-CR" dirty="0" err="1" smtClean="0"/>
              <a:t>National</a:t>
            </a:r>
            <a:r>
              <a:rPr lang="es-CR" dirty="0" smtClean="0"/>
              <a:t> </a:t>
            </a:r>
            <a:r>
              <a:rPr lang="es-CR" dirty="0" err="1" smtClean="0"/>
              <a:t>Calibration</a:t>
            </a:r>
            <a:r>
              <a:rPr lang="es-CR" dirty="0" smtClean="0"/>
              <a:t> </a:t>
            </a:r>
            <a:r>
              <a:rPr lang="es-CR" dirty="0" err="1" smtClean="0"/>
              <a:t>Services</a:t>
            </a:r>
            <a:endParaRPr lang="es-CR" dirty="0" smtClean="0"/>
          </a:p>
          <a:p>
            <a:r>
              <a:rPr lang="en-US" dirty="0"/>
              <a:t>Knowledge Transfer</a:t>
            </a:r>
          </a:p>
          <a:p>
            <a:pPr lvl="1"/>
            <a:r>
              <a:rPr lang="en-US" dirty="0"/>
              <a:t>National T&amp;F training</a:t>
            </a:r>
          </a:p>
          <a:p>
            <a:pPr lvl="1"/>
            <a:r>
              <a:rPr lang="en-US" dirty="0" smtClean="0"/>
              <a:t>National </a:t>
            </a:r>
            <a:r>
              <a:rPr lang="en-US" dirty="0"/>
              <a:t>Stopwatches Comparison</a:t>
            </a:r>
            <a:endParaRPr lang="es-CR" dirty="0" smtClean="0"/>
          </a:p>
          <a:p>
            <a:r>
              <a:rPr lang="en-US" dirty="0"/>
              <a:t>NTP Service </a:t>
            </a:r>
            <a:endParaRPr lang="en-US" dirty="0" smtClean="0"/>
          </a:p>
          <a:p>
            <a:pPr lvl="1"/>
            <a:r>
              <a:rPr lang="en-US" dirty="0" smtClean="0"/>
              <a:t>Web clock</a:t>
            </a:r>
          </a:p>
          <a:p>
            <a:pPr lvl="1"/>
            <a:r>
              <a:rPr lang="en-US" dirty="0"/>
              <a:t>V</a:t>
            </a:r>
            <a:r>
              <a:rPr lang="en-US" dirty="0" smtClean="0"/>
              <a:t>oice clock</a:t>
            </a:r>
            <a:endParaRPr lang="en-US" dirty="0"/>
          </a:p>
          <a:p>
            <a:r>
              <a:rPr lang="es-CR" dirty="0" err="1" smtClean="0"/>
              <a:t>CMCs</a:t>
            </a:r>
            <a:r>
              <a:rPr lang="es-CR" dirty="0" smtClean="0"/>
              <a:t> </a:t>
            </a:r>
            <a:r>
              <a:rPr lang="es-CR" dirty="0" err="1" smtClean="0"/>
              <a:t>Publication</a:t>
            </a:r>
            <a:endParaRPr lang="es-CR" dirty="0" smtClean="0"/>
          </a:p>
          <a:p>
            <a:r>
              <a:rPr lang="es-CR" dirty="0" err="1" smtClean="0"/>
              <a:t>Contribution</a:t>
            </a:r>
            <a:r>
              <a:rPr lang="es-CR" dirty="0" smtClean="0"/>
              <a:t> to UTC and </a:t>
            </a:r>
            <a:r>
              <a:rPr lang="es-CR" dirty="0" err="1" smtClean="0"/>
              <a:t>tai</a:t>
            </a:r>
            <a:endParaRPr lang="es-CR" dirty="0" smtClean="0"/>
          </a:p>
          <a:p>
            <a:r>
              <a:rPr lang="en-US" dirty="0"/>
              <a:t>TCH Method for long and short term </a:t>
            </a:r>
            <a:r>
              <a:rPr lang="en-US" dirty="0" smtClean="0"/>
              <a:t>QS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916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>
            <a:spLocks noChangeArrowheads="1"/>
          </p:cNvSpPr>
          <p:nvPr/>
        </p:nvSpPr>
        <p:spPr bwMode="auto">
          <a:xfrm>
            <a:off x="987136" y="0"/>
            <a:ext cx="7344816" cy="1446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400" dirty="0">
                <a:latin typeface="+mj-lt"/>
                <a:ea typeface="+mj-ea"/>
                <a:cs typeface="+mj-cs"/>
              </a:rPr>
              <a:t>Future Activities and Services </a:t>
            </a:r>
          </a:p>
        </p:txBody>
      </p:sp>
      <p:sp>
        <p:nvSpPr>
          <p:cNvPr id="6" name="2 Rectángulo"/>
          <p:cNvSpPr/>
          <p:nvPr/>
        </p:nvSpPr>
        <p:spPr>
          <a:xfrm>
            <a:off x="1131152" y="1340768"/>
            <a:ext cx="7056784" cy="41305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 smtClean="0"/>
              <a:t>Low Frequency Services 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 smtClean="0"/>
              <a:t>NTP </a:t>
            </a:r>
            <a:r>
              <a:rPr lang="en-US" sz="3200" dirty="0"/>
              <a:t>Service </a:t>
            </a:r>
            <a:r>
              <a:rPr lang="en-US" sz="3200" dirty="0" smtClean="0"/>
              <a:t>Improvement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 smtClean="0"/>
              <a:t>Equipment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 smtClean="0"/>
              <a:t>Alarm´s management</a:t>
            </a:r>
            <a:endParaRPr lang="en-US" sz="3200" dirty="0"/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 smtClean="0"/>
              <a:t>Complete Local comparison for QS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 smtClean="0"/>
              <a:t>Phase comparator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 smtClean="0"/>
              <a:t>Automatized System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 smtClean="0"/>
              <a:t>Internship for T&amp;F Lab improvement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59053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-10391" y="116632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US" sz="2800" b="1" dirty="0" smtClean="0"/>
              <a:t>Thank You</a:t>
            </a:r>
            <a:endParaRPr lang="en-US" sz="2800" dirty="0">
              <a:solidFill>
                <a:srgbClr val="376092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05" y="764704"/>
            <a:ext cx="7272808" cy="495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1870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786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198863"/>
            <a:ext cx="8229600" cy="1143000"/>
          </a:xfrm>
        </p:spPr>
        <p:txBody>
          <a:bodyPr/>
          <a:lstStyle/>
          <a:p>
            <a:r>
              <a:rPr lang="es-CR" dirty="0" err="1" smtClean="0"/>
              <a:t>Laboratory’s</a:t>
            </a:r>
            <a:r>
              <a:rPr lang="es-CR" dirty="0" smtClean="0"/>
              <a:t> </a:t>
            </a:r>
            <a:r>
              <a:rPr lang="es-CR" dirty="0" err="1" smtClean="0"/>
              <a:t>Development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39585"/>
            <a:ext cx="9143999" cy="474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7928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7451"/>
            <a:ext cx="8229600" cy="1143000"/>
          </a:xfrm>
        </p:spPr>
        <p:txBody>
          <a:bodyPr/>
          <a:lstStyle/>
          <a:p>
            <a:r>
              <a:rPr lang="es-CR" dirty="0" err="1" smtClean="0"/>
              <a:t>Laboratory</a:t>
            </a:r>
            <a:r>
              <a:rPr lang="es-CR" dirty="0" smtClean="0"/>
              <a:t> Staff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2980928"/>
          </a:xfrm>
        </p:spPr>
        <p:txBody>
          <a:bodyPr/>
          <a:lstStyle/>
          <a:p>
            <a:r>
              <a:rPr lang="en-US" dirty="0" smtClean="0"/>
              <a:t>Oscar Fallas Cordero, Electrical Engineer since 2009. T&amp;F </a:t>
            </a:r>
            <a:r>
              <a:rPr lang="en-US" dirty="0" err="1" smtClean="0"/>
              <a:t>Metrologist</a:t>
            </a:r>
            <a:r>
              <a:rPr lang="en-US" dirty="0" smtClean="0"/>
              <a:t>.</a:t>
            </a:r>
          </a:p>
          <a:p>
            <a:r>
              <a:rPr lang="en-US" dirty="0" smtClean="0"/>
              <a:t>Eng. Fallas is also Head of Laboratory.</a:t>
            </a:r>
          </a:p>
          <a:p>
            <a:r>
              <a:rPr lang="en-US" dirty="0" smtClean="0"/>
              <a:t>Three </a:t>
            </a:r>
            <a:r>
              <a:rPr lang="en-US" dirty="0" err="1" smtClean="0"/>
              <a:t>metrologist</a:t>
            </a:r>
            <a:r>
              <a:rPr lang="en-US" dirty="0" smtClean="0"/>
              <a:t> working in EM field and a Quality Manager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861048"/>
            <a:ext cx="2977108" cy="2232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7132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Assessments</a:t>
            </a:r>
            <a:r>
              <a:rPr lang="es-CR" dirty="0" smtClean="0"/>
              <a:t> and Training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J.M Lopez from CENAM, November 2010</a:t>
            </a:r>
          </a:p>
          <a:p>
            <a:r>
              <a:rPr lang="en-US" dirty="0" smtClean="0"/>
              <a:t>F. Jiménez from CENAM, June and November  2014</a:t>
            </a:r>
          </a:p>
          <a:p>
            <a:r>
              <a:rPr lang="en-US" dirty="0" smtClean="0"/>
              <a:t>R. Solís from CENAMEP, October 2014 &amp; 2016</a:t>
            </a:r>
          </a:p>
          <a:p>
            <a:r>
              <a:rPr lang="en-US" dirty="0" smtClean="0"/>
              <a:t>Remote cooperation through SIMTF e-mail</a:t>
            </a:r>
          </a:p>
          <a:p>
            <a:r>
              <a:rPr lang="en-US" dirty="0" smtClean="0"/>
              <a:t>SIM TN participation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3894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292" y="1700808"/>
            <a:ext cx="2430813" cy="432144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767" y="0"/>
            <a:ext cx="3312368" cy="1143000"/>
          </a:xfrm>
        </p:spPr>
        <p:txBody>
          <a:bodyPr/>
          <a:lstStyle/>
          <a:p>
            <a:r>
              <a:rPr lang="en-US" dirty="0" smtClean="0"/>
              <a:t>Structure</a:t>
            </a:r>
            <a:endParaRPr lang="en-US" dirty="0"/>
          </a:p>
        </p:txBody>
      </p:sp>
      <p:cxnSp>
        <p:nvCxnSpPr>
          <p:cNvPr id="6" name="Conector recto de flecha 5"/>
          <p:cNvCxnSpPr/>
          <p:nvPr/>
        </p:nvCxnSpPr>
        <p:spPr>
          <a:xfrm flipH="1">
            <a:off x="5868144" y="2684917"/>
            <a:ext cx="1368152" cy="768085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3779912" y="339439"/>
            <a:ext cx="280831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Traceability, Distribution and Dissemination</a:t>
            </a:r>
          </a:p>
          <a:p>
            <a:r>
              <a:rPr lang="en-US" sz="1000" dirty="0" smtClean="0"/>
              <a:t>(Comparison System, switch and distribution amplifiers, NTP servers)</a:t>
            </a:r>
            <a:endParaRPr lang="en-US" sz="1000" dirty="0"/>
          </a:p>
          <a:p>
            <a:endParaRPr lang="en-US" dirty="0"/>
          </a:p>
        </p:txBody>
      </p:sp>
      <p:cxnSp>
        <p:nvCxnSpPr>
          <p:cNvPr id="9" name="Conector recto de flecha 8"/>
          <p:cNvCxnSpPr/>
          <p:nvPr/>
        </p:nvCxnSpPr>
        <p:spPr>
          <a:xfrm>
            <a:off x="2365059" y="2768877"/>
            <a:ext cx="1216543" cy="60016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1081569" y="2564904"/>
            <a:ext cx="1638463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Calibration Service</a:t>
            </a:r>
          </a:p>
          <a:p>
            <a:r>
              <a:rPr lang="en-US" sz="1000" u="sng" dirty="0" smtClean="0"/>
              <a:t>(frequency counters and generator, stopwatches </a:t>
            </a:r>
            <a:r>
              <a:rPr lang="en-US" sz="1000" u="sng" dirty="0" err="1" smtClean="0"/>
              <a:t>cal</a:t>
            </a:r>
            <a:r>
              <a:rPr lang="en-US" sz="1000" u="sng" dirty="0" smtClean="0"/>
              <a:t> system, check </a:t>
            </a:r>
            <a:r>
              <a:rPr lang="en-US" sz="1000" u="sng" dirty="0" err="1" smtClean="0"/>
              <a:t>standars</a:t>
            </a:r>
            <a:r>
              <a:rPr lang="en-US" sz="1000" u="sng" dirty="0" smtClean="0"/>
              <a:t> and oscilloscope)</a:t>
            </a:r>
            <a:endParaRPr lang="en-US" sz="1000" u="sng" dirty="0"/>
          </a:p>
        </p:txBody>
      </p:sp>
      <p:cxnSp>
        <p:nvCxnSpPr>
          <p:cNvPr id="13" name="Conector recto de flecha 12"/>
          <p:cNvCxnSpPr/>
          <p:nvPr/>
        </p:nvCxnSpPr>
        <p:spPr>
          <a:xfrm flipH="1">
            <a:off x="4921576" y="1412776"/>
            <a:ext cx="10464" cy="15121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/>
        </p:nvSpPr>
        <p:spPr>
          <a:xfrm>
            <a:off x="7269487" y="2268740"/>
            <a:ext cx="16327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UTC(ICE), SIMT(ICE) </a:t>
            </a:r>
            <a:r>
              <a:rPr lang="en-US" sz="1000" dirty="0" smtClean="0"/>
              <a:t>(Standards, HROG)</a:t>
            </a:r>
            <a:endParaRPr lang="en-US" sz="1000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997004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130438"/>
            <a:ext cx="5256584" cy="590014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024" y="130438"/>
            <a:ext cx="3781798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035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08520" y="125760"/>
            <a:ext cx="2160240" cy="710952"/>
          </a:xfrm>
        </p:spPr>
        <p:txBody>
          <a:bodyPr>
            <a:normAutofit fontScale="90000"/>
          </a:bodyPr>
          <a:lstStyle/>
          <a:p>
            <a:r>
              <a:rPr lang="es-ES" dirty="0" err="1" smtClean="0"/>
              <a:t>CMCs</a:t>
            </a: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8028" y="660763"/>
            <a:ext cx="6940332" cy="503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08520" y="125760"/>
            <a:ext cx="2160240" cy="710952"/>
          </a:xfrm>
        </p:spPr>
        <p:txBody>
          <a:bodyPr>
            <a:normAutofit fontScale="90000"/>
          </a:bodyPr>
          <a:lstStyle/>
          <a:p>
            <a:r>
              <a:rPr lang="es-ES" dirty="0" err="1" smtClean="0"/>
              <a:t>CMCs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285" y="1268760"/>
            <a:ext cx="8242301" cy="335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796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/>
          <a:lstStyle/>
          <a:p>
            <a:r>
              <a:rPr lang="es-CR" dirty="0" err="1" smtClean="0"/>
              <a:t>Quality</a:t>
            </a:r>
            <a:r>
              <a:rPr lang="es-CR" dirty="0" smtClean="0"/>
              <a:t> Control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2" y="908720"/>
            <a:ext cx="5331230" cy="272412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9712" y="3665268"/>
            <a:ext cx="5331230" cy="227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0937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D0960214AC6F646B9C698BD32EF7247" ma:contentTypeVersion="0" ma:contentTypeDescription="Crear nuevo documento." ma:contentTypeScope="" ma:versionID="22d7217aef237d15f9b3358aa363664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f6edc329ff236629c56e3b879b320d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54E1CD-EFC2-470D-8226-7F7670B500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CDA4884-DB64-4109-BB04-7AD198DD4AE5}">
  <ds:schemaRefs>
    <ds:schemaRef ds:uri="http://schemas.microsoft.com/office/2006/documentManagement/types"/>
    <ds:schemaRef ds:uri="http://purl.org/dc/elements/1.1/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907DE08-D15B-429E-B6E5-32B18B982E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</TotalTime>
  <Words>213</Words>
  <Application>Microsoft Office PowerPoint</Application>
  <PresentationFormat>Presentación en pantalla (4:3)</PresentationFormat>
  <Paragraphs>55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8" baseType="lpstr">
      <vt:lpstr>Arial</vt:lpstr>
      <vt:lpstr>Calibri</vt:lpstr>
      <vt:lpstr>Tema de Office</vt:lpstr>
      <vt:lpstr>Presentación de PowerPoint</vt:lpstr>
      <vt:lpstr>Laboratory’s Development</vt:lpstr>
      <vt:lpstr>Laboratory Staff</vt:lpstr>
      <vt:lpstr>Assessments and Training </vt:lpstr>
      <vt:lpstr>Structure</vt:lpstr>
      <vt:lpstr>Presentación de PowerPoint</vt:lpstr>
      <vt:lpstr>CMCs</vt:lpstr>
      <vt:lpstr>CMCs</vt:lpstr>
      <vt:lpstr>Quality Control</vt:lpstr>
      <vt:lpstr>Quality Control</vt:lpstr>
      <vt:lpstr>Quality Control</vt:lpstr>
      <vt:lpstr>Achieves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Salmerón Cordero Johanna</dc:creator>
  <cp:lastModifiedBy>Fallas Cordero Oscar</cp:lastModifiedBy>
  <cp:revision>29</cp:revision>
  <dcterms:created xsi:type="dcterms:W3CDTF">2015-08-25T22:18:54Z</dcterms:created>
  <dcterms:modified xsi:type="dcterms:W3CDTF">2017-10-26T20:33:30Z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0x0101006D0960214AC6F646B9C698BD32EF7247</vt:lpwstr>
  </property>
</Properties>
</file>